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701" autoAdjust="0"/>
  </p:normalViewPr>
  <p:slideViewPr>
    <p:cSldViewPr snapToGrid="0" snapToObjects="1" showGuides="1">
      <p:cViewPr varScale="1">
        <p:scale>
          <a:sx n="14" d="100"/>
          <a:sy n="14" d="100"/>
        </p:scale>
        <p:origin x="-2982" y="-150"/>
      </p:cViewPr>
      <p:guideLst>
        <p:guide orient="horz" pos="4316"/>
        <p:guide orient="horz" pos="375"/>
        <p:guide orient="horz" pos="26214"/>
        <p:guide orient="horz"/>
        <p:guide pos="401"/>
        <p:guide pos="186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2/25/2014</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3.wmf"/><Relationship Id="rId18" Type="http://schemas.openxmlformats.org/officeDocument/2006/relationships/image" Target="../media/image10.jpeg"/><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3.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1.xml"/><Relationship Id="rId16" Type="http://schemas.openxmlformats.org/officeDocument/2006/relationships/image" Target="../media/image4.wmf"/><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wmf"/><Relationship Id="rId5" Type="http://schemas.openxmlformats.org/officeDocument/2006/relationships/image" Target="../media/image6.png"/><Relationship Id="rId15" Type="http://schemas.openxmlformats.org/officeDocument/2006/relationships/oleObject" Target="../embeddings/oleObject4.bin"/><Relationship Id="rId10" Type="http://schemas.openxmlformats.org/officeDocument/2006/relationships/oleObject" Target="../embeddings/oleObject2.bin"/><Relationship Id="rId4" Type="http://schemas.openxmlformats.org/officeDocument/2006/relationships/image" Target="../media/image5.png"/><Relationship Id="rId9" Type="http://schemas.openxmlformats.org/officeDocument/2006/relationships/image" Target="../media/image1.wmf"/><Relationship Id="rId14"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3.wmf"/><Relationship Id="rId18" Type="http://schemas.openxmlformats.org/officeDocument/2006/relationships/image" Target="../media/image10.jpeg"/><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7.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2.xml"/><Relationship Id="rId16" Type="http://schemas.openxmlformats.org/officeDocument/2006/relationships/image" Target="../media/image4.wmf"/><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2.wmf"/><Relationship Id="rId5" Type="http://schemas.openxmlformats.org/officeDocument/2006/relationships/image" Target="../media/image6.png"/><Relationship Id="rId15" Type="http://schemas.openxmlformats.org/officeDocument/2006/relationships/oleObject" Target="../embeddings/oleObject8.bin"/><Relationship Id="rId10" Type="http://schemas.openxmlformats.org/officeDocument/2006/relationships/oleObject" Target="../embeddings/oleObject6.bin"/><Relationship Id="rId4" Type="http://schemas.openxmlformats.org/officeDocument/2006/relationships/image" Target="../media/image5.png"/><Relationship Id="rId9" Type="http://schemas.openxmlformats.org/officeDocument/2006/relationships/image" Target="../media/image1.wmf"/><Relationship Id="rId1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val="4035688387"/>
                  </p:ext>
                </p:extLst>
              </p:nvPr>
            </p:nvGraphicFramePr>
            <p:xfrm>
              <a:off x="-4649322" y="15859915"/>
              <a:ext cx="1828800" cy="1117600"/>
            </p:xfrm>
            <a:graphic>
              <a:graphicData uri="http://schemas.openxmlformats.org/presentationml/2006/ole">
                <mc:AlternateContent xmlns:mc="http://schemas.openxmlformats.org/markup-compatibility/2006">
                  <mc:Choice xmlns:v="urn:schemas-microsoft-com:vml" Requires="v">
                    <p:oleObj spid="_x0000_s1042" name="Image" r:id="rId8" imgW="1828440" imgH="1117440" progId="Photoshop.Image.13">
                      <p:embed/>
                    </p:oleObj>
                  </mc:Choice>
                  <mc:Fallback>
                    <p:oleObj name="Image" r:id="rId8" imgW="1828440" imgH="1117440" progId="Photoshop.Image.13">
                      <p:embed/>
                      <p:pic>
                        <p:nvPicPr>
                          <p:cNvPr id="0" name=""/>
                          <p:cNvPicPr/>
                          <p:nvPr/>
                        </p:nvPicPr>
                        <p:blipFill>
                          <a:blip r:embed="rId9"/>
                          <a:stretch>
                            <a:fillRect/>
                          </a:stretch>
                        </p:blipFill>
                        <p:spPr>
                          <a:xfrm>
                            <a:off x="-4649322" y="15859915"/>
                            <a:ext cx="1828800" cy="1117600"/>
                          </a:xfrm>
                          <a:prstGeom prst="rect">
                            <a:avLst/>
                          </a:prstGeom>
                        </p:spPr>
                      </p:pic>
                    </p:oleObj>
                  </mc:Fallback>
                </mc:AlternateContent>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val="37521511"/>
                  </p:ext>
                </p:extLst>
              </p:nvPr>
            </p:nvGraphicFramePr>
            <p:xfrm>
              <a:off x="-2572617" y="15863608"/>
              <a:ext cx="1828800" cy="1117600"/>
            </p:xfrm>
            <a:graphic>
              <a:graphicData uri="http://schemas.openxmlformats.org/presentationml/2006/ole">
                <mc:AlternateContent xmlns:mc="http://schemas.openxmlformats.org/markup-compatibility/2006">
                  <mc:Choice xmlns:v="urn:schemas-microsoft-com:vml" Requires="v">
                    <p:oleObj spid="_x0000_s1043" name="Image" r:id="rId10" imgW="1828440" imgH="1117440" progId="Photoshop.Image.13">
                      <p:embed/>
                    </p:oleObj>
                  </mc:Choice>
                  <mc:Fallback>
                    <p:oleObj name="Image" r:id="rId10" imgW="1828440" imgH="1117440" progId="Photoshop.Image.13">
                      <p:embed/>
                      <p:pic>
                        <p:nvPicPr>
                          <p:cNvPr id="0" name=""/>
                          <p:cNvPicPr/>
                          <p:nvPr/>
                        </p:nvPicPr>
                        <p:blipFill>
                          <a:blip r:embed="rId11"/>
                          <a:stretch>
                            <a:fillRect/>
                          </a:stretch>
                        </p:blipFill>
                        <p:spPr>
                          <a:xfrm>
                            <a:off x="-2572617" y="15863608"/>
                            <a:ext cx="1828800" cy="1117600"/>
                          </a:xfrm>
                          <a:prstGeom prst="rect">
                            <a:avLst/>
                          </a:prstGeom>
                        </p:spPr>
                      </p:pic>
                    </p:oleObj>
                  </mc:Fallback>
                </mc:AlternateContent>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val="4191269152"/>
                </p:ext>
              </p:extLst>
            </p:nvPr>
          </p:nvGraphicFramePr>
          <p:xfrm>
            <a:off x="46102925" y="4068480"/>
            <a:ext cx="6955629" cy="2569718"/>
          </p:xfrm>
          <a:graphic>
            <a:graphicData uri="http://schemas.openxmlformats.org/presentationml/2006/ole">
              <mc:AlternateContent xmlns:mc="http://schemas.openxmlformats.org/markup-compatibility/2006">
                <mc:Choice xmlns:v="urn:schemas-microsoft-com:vml" Requires="v">
                  <p:oleObj spid="_x0000_s1044" name="Image" r:id="rId12" imgW="4571280" imgH="1688760" progId="Photoshop.Image.13">
                    <p:embed/>
                  </p:oleObj>
                </mc:Choice>
                <mc:Fallback>
                  <p:oleObj name="Image" r:id="rId12" imgW="4571280" imgH="1688760" progId="Photoshop.Image.13">
                    <p:embed/>
                    <p:pic>
                      <p:nvPicPr>
                        <p:cNvPr id="0" name=""/>
                        <p:cNvPicPr/>
                        <p:nvPr/>
                      </p:nvPicPr>
                      <p:blipFill>
                        <a:blip r:embed="rId13"/>
                        <a:stretch>
                          <a:fillRect/>
                        </a:stretch>
                      </p:blipFill>
                      <p:spPr>
                        <a:xfrm>
                          <a:off x="46102925" y="4068480"/>
                          <a:ext cx="6955629" cy="2569718"/>
                        </a:xfrm>
                        <a:prstGeom prst="rect">
                          <a:avLst/>
                        </a:prstGeom>
                      </p:spPr>
                    </p:pic>
                  </p:oleObj>
                </mc:Fallback>
              </mc:AlternateContent>
            </a:graphicData>
          </a:graphic>
        </p:graphicFrame>
        <p:pic>
          <p:nvPicPr>
            <p:cNvPr id="57" name="Picture 56"/>
            <p:cNvPicPr>
              <a:picLocks noChangeAspect="1"/>
            </p:cNvPicPr>
            <p:nvPr userDrawn="1"/>
          </p:nvPicPr>
          <p:blipFill>
            <a:blip r:embed="rId14"/>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val="3673021171"/>
                </p:ext>
              </p:extLst>
            </p:nvPr>
          </p:nvGraphicFramePr>
          <p:xfrm>
            <a:off x="44620659" y="15799252"/>
            <a:ext cx="1482266" cy="992162"/>
          </p:xfrm>
          <a:graphic>
            <a:graphicData uri="http://schemas.openxmlformats.org/presentationml/2006/ole">
              <mc:AlternateContent xmlns:mc="http://schemas.openxmlformats.org/markup-compatibility/2006">
                <mc:Choice xmlns:v="urn:schemas-microsoft-com:vml" Requires="v">
                  <p:oleObj spid="_x0000_s1045" name="Image" r:id="rId15" imgW="1574280" imgH="1053720" progId="Photoshop.Image.13">
                    <p:embed/>
                  </p:oleObj>
                </mc:Choice>
                <mc:Fallback>
                  <p:oleObj name="Image" r:id="rId15" imgW="1574280" imgH="1053720" progId="Photoshop.Image.13">
                    <p:embed/>
                    <p:pic>
                      <p:nvPicPr>
                        <p:cNvPr id="0" name=""/>
                        <p:cNvPicPr/>
                        <p:nvPr/>
                      </p:nvPicPr>
                      <p:blipFill>
                        <a:blip r:embed="rId16"/>
                        <a:stretch>
                          <a:fillRect/>
                        </a:stretch>
                      </p:blipFill>
                      <p:spPr>
                        <a:xfrm>
                          <a:off x="44620659" y="15799252"/>
                          <a:ext cx="1482266" cy="992162"/>
                        </a:xfrm>
                        <a:prstGeom prst="rect">
                          <a:avLst/>
                        </a:prstGeom>
                      </p:spPr>
                    </p:pic>
                  </p:oleObj>
                </mc:Fallback>
              </mc:AlternateContent>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val="3865782997"/>
                  </p:ext>
                </p:extLst>
              </p:nvPr>
            </p:nvGraphicFramePr>
            <p:xfrm>
              <a:off x="-4649322" y="15859915"/>
              <a:ext cx="1828800" cy="1117600"/>
            </p:xfrm>
            <a:graphic>
              <a:graphicData uri="http://schemas.openxmlformats.org/presentationml/2006/ole">
                <mc:AlternateContent xmlns:mc="http://schemas.openxmlformats.org/markup-compatibility/2006">
                  <mc:Choice xmlns:v="urn:schemas-microsoft-com:vml" Requires="v">
                    <p:oleObj spid="_x0000_s2066" name="Image" r:id="rId8" imgW="1828440" imgH="1117440" progId="Photoshop.Image.13">
                      <p:embed/>
                    </p:oleObj>
                  </mc:Choice>
                  <mc:Fallback>
                    <p:oleObj name="Image" r:id="rId8" imgW="1828440" imgH="1117440" progId="Photoshop.Image.13">
                      <p:embed/>
                      <p:pic>
                        <p:nvPicPr>
                          <p:cNvPr id="0" name=""/>
                          <p:cNvPicPr/>
                          <p:nvPr/>
                        </p:nvPicPr>
                        <p:blipFill>
                          <a:blip r:embed="rId9"/>
                          <a:stretch>
                            <a:fillRect/>
                          </a:stretch>
                        </p:blipFill>
                        <p:spPr>
                          <a:xfrm>
                            <a:off x="-4649322" y="15859915"/>
                            <a:ext cx="1828800" cy="1117600"/>
                          </a:xfrm>
                          <a:prstGeom prst="rect">
                            <a:avLst/>
                          </a:prstGeom>
                        </p:spPr>
                      </p:pic>
                    </p:oleObj>
                  </mc:Fallback>
                </mc:AlternateContent>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val="1762727889"/>
                  </p:ext>
                </p:extLst>
              </p:nvPr>
            </p:nvGraphicFramePr>
            <p:xfrm>
              <a:off x="-2572617" y="15863608"/>
              <a:ext cx="1828800" cy="1117600"/>
            </p:xfrm>
            <a:graphic>
              <a:graphicData uri="http://schemas.openxmlformats.org/presentationml/2006/ole">
                <mc:AlternateContent xmlns:mc="http://schemas.openxmlformats.org/markup-compatibility/2006">
                  <mc:Choice xmlns:v="urn:schemas-microsoft-com:vml" Requires="v">
                    <p:oleObj spid="_x0000_s2067" name="Image" r:id="rId10" imgW="1828440" imgH="1117440" progId="Photoshop.Image.13">
                      <p:embed/>
                    </p:oleObj>
                  </mc:Choice>
                  <mc:Fallback>
                    <p:oleObj name="Image" r:id="rId10" imgW="1828440" imgH="1117440" progId="Photoshop.Image.13">
                      <p:embed/>
                      <p:pic>
                        <p:nvPicPr>
                          <p:cNvPr id="0" name=""/>
                          <p:cNvPicPr/>
                          <p:nvPr/>
                        </p:nvPicPr>
                        <p:blipFill>
                          <a:blip r:embed="rId11"/>
                          <a:stretch>
                            <a:fillRect/>
                          </a:stretch>
                        </p:blipFill>
                        <p:spPr>
                          <a:xfrm>
                            <a:off x="-2572617" y="15863608"/>
                            <a:ext cx="1828800" cy="1117600"/>
                          </a:xfrm>
                          <a:prstGeom prst="rect">
                            <a:avLst/>
                          </a:prstGeom>
                        </p:spPr>
                      </p:pic>
                    </p:oleObj>
                  </mc:Fallback>
                </mc:AlternateContent>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val="3842880063"/>
                </p:ext>
              </p:extLst>
            </p:nvPr>
          </p:nvGraphicFramePr>
          <p:xfrm>
            <a:off x="46102925" y="4068480"/>
            <a:ext cx="6955629" cy="2569718"/>
          </p:xfrm>
          <a:graphic>
            <a:graphicData uri="http://schemas.openxmlformats.org/presentationml/2006/ole">
              <mc:AlternateContent xmlns:mc="http://schemas.openxmlformats.org/markup-compatibility/2006">
                <mc:Choice xmlns:v="urn:schemas-microsoft-com:vml" Requires="v">
                  <p:oleObj spid="_x0000_s2068" name="Image" r:id="rId12" imgW="4571280" imgH="1688760" progId="Photoshop.Image.13">
                    <p:embed/>
                  </p:oleObj>
                </mc:Choice>
                <mc:Fallback>
                  <p:oleObj name="Image" r:id="rId12" imgW="4571280" imgH="1688760" progId="Photoshop.Image.13">
                    <p:embed/>
                    <p:pic>
                      <p:nvPicPr>
                        <p:cNvPr id="0" name=""/>
                        <p:cNvPicPr/>
                        <p:nvPr/>
                      </p:nvPicPr>
                      <p:blipFill>
                        <a:blip r:embed="rId13"/>
                        <a:stretch>
                          <a:fillRect/>
                        </a:stretch>
                      </p:blipFill>
                      <p:spPr>
                        <a:xfrm>
                          <a:off x="46102925" y="4068480"/>
                          <a:ext cx="6955629" cy="2569718"/>
                        </a:xfrm>
                        <a:prstGeom prst="rect">
                          <a:avLst/>
                        </a:prstGeom>
                      </p:spPr>
                    </p:pic>
                  </p:oleObj>
                </mc:Fallback>
              </mc:AlternateContent>
            </a:graphicData>
          </a:graphic>
        </p:graphicFrame>
        <p:pic>
          <p:nvPicPr>
            <p:cNvPr id="85" name="Picture 84"/>
            <p:cNvPicPr>
              <a:picLocks noChangeAspect="1"/>
            </p:cNvPicPr>
            <p:nvPr userDrawn="1"/>
          </p:nvPicPr>
          <p:blipFill>
            <a:blip r:embed="rId14"/>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val="2925422147"/>
                </p:ext>
              </p:extLst>
            </p:nvPr>
          </p:nvGraphicFramePr>
          <p:xfrm>
            <a:off x="44620659" y="15799252"/>
            <a:ext cx="1482266" cy="992162"/>
          </p:xfrm>
          <a:graphic>
            <a:graphicData uri="http://schemas.openxmlformats.org/presentationml/2006/ole">
              <mc:AlternateContent xmlns:mc="http://schemas.openxmlformats.org/markup-compatibility/2006">
                <mc:Choice xmlns:v="urn:schemas-microsoft-com:vml" Requires="v">
                  <p:oleObj spid="_x0000_s2069" name="Image" r:id="rId15" imgW="1574280" imgH="1053720" progId="Photoshop.Image.13">
                    <p:embed/>
                  </p:oleObj>
                </mc:Choice>
                <mc:Fallback>
                  <p:oleObj name="Image" r:id="rId15" imgW="1574280" imgH="1053720" progId="Photoshop.Image.13">
                    <p:embed/>
                    <p:pic>
                      <p:nvPicPr>
                        <p:cNvPr id="0" name=""/>
                        <p:cNvPicPr/>
                        <p:nvPr/>
                      </p:nvPicPr>
                      <p:blipFill>
                        <a:blip r:embed="rId16"/>
                        <a:stretch>
                          <a:fillRect/>
                        </a:stretch>
                      </p:blipFill>
                      <p:spPr>
                        <a:xfrm>
                          <a:off x="44620659" y="15799252"/>
                          <a:ext cx="1482266" cy="992162"/>
                        </a:xfrm>
                        <a:prstGeom prst="rect">
                          <a:avLst/>
                        </a:prstGeom>
                      </p:spPr>
                    </p:pic>
                  </p:oleObj>
                </mc:Fallback>
              </mc:AlternateContent>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p:txBody>
          <a:bodyPr/>
          <a:lstStyle/>
          <a:p>
            <a:endParaRPr lang="en-US"/>
          </a:p>
        </p:txBody>
      </p:sp>
      <p:sp>
        <p:nvSpPr>
          <p:cNvPr id="335" name="Text Placeholder 334"/>
          <p:cNvSpPr>
            <a:spLocks noGrp="1"/>
          </p:cNvSpPr>
          <p:nvPr>
            <p:ph type="body" sz="quarter" idx="11"/>
          </p:nvPr>
        </p:nvSpPr>
        <p:spPr/>
        <p:txBody>
          <a:bodyPr/>
          <a:lstStyle/>
          <a:p>
            <a:endParaRPr lang="en-US"/>
          </a:p>
        </p:txBody>
      </p:sp>
      <p:sp>
        <p:nvSpPr>
          <p:cNvPr id="338" name="Text Placeholder 337"/>
          <p:cNvSpPr>
            <a:spLocks noGrp="1"/>
          </p:cNvSpPr>
          <p:nvPr>
            <p:ph type="body" sz="quarter" idx="20"/>
          </p:nvPr>
        </p:nvSpPr>
        <p:spPr/>
        <p:txBody>
          <a:bodyPr/>
          <a:lstStyle/>
          <a:p>
            <a:endParaRPr lang="en-US"/>
          </a:p>
        </p:txBody>
      </p:sp>
      <p:sp>
        <p:nvSpPr>
          <p:cNvPr id="339" name="Text Placeholder 338"/>
          <p:cNvSpPr>
            <a:spLocks noGrp="1"/>
          </p:cNvSpPr>
          <p:nvPr>
            <p:ph type="body" sz="quarter" idx="25"/>
          </p:nvPr>
        </p:nvSpPr>
        <p:spPr/>
        <p:txBody>
          <a:bodyPr/>
          <a:lstStyle/>
          <a:p>
            <a:endParaRPr lang="en-US"/>
          </a:p>
        </p:txBody>
      </p:sp>
      <p:sp>
        <p:nvSpPr>
          <p:cNvPr id="340" name="Text Placeholder 339"/>
          <p:cNvSpPr>
            <a:spLocks noGrp="1"/>
          </p:cNvSpPr>
          <p:nvPr>
            <p:ph type="body" sz="quarter" idx="26"/>
          </p:nvPr>
        </p:nvSpPr>
        <p:spPr/>
        <p:txBody>
          <a:bodyPr/>
          <a:lstStyle/>
          <a:p>
            <a:endParaRPr lang="en-US"/>
          </a:p>
        </p:txBody>
      </p:sp>
      <p:sp>
        <p:nvSpPr>
          <p:cNvPr id="341" name="Text Placeholder 340"/>
          <p:cNvSpPr>
            <a:spLocks noGrp="1"/>
          </p:cNvSpPr>
          <p:nvPr>
            <p:ph type="body" sz="quarter" idx="27"/>
          </p:nvPr>
        </p:nvSpPr>
        <p:spPr/>
        <p:txBody>
          <a:bodyPr/>
          <a:lstStyle/>
          <a:p>
            <a:endParaRPr lang="en-US"/>
          </a:p>
        </p:txBody>
      </p:sp>
      <p:sp>
        <p:nvSpPr>
          <p:cNvPr id="342" name="Text Placeholder 341"/>
          <p:cNvSpPr>
            <a:spLocks noGrp="1"/>
          </p:cNvSpPr>
          <p:nvPr>
            <p:ph type="body" sz="quarter" idx="28"/>
          </p:nvPr>
        </p:nvSpPr>
        <p:spPr/>
        <p:txBody>
          <a:bodyPr/>
          <a:lstStyle/>
          <a:p>
            <a:endParaRPr lang="en-US"/>
          </a:p>
        </p:txBody>
      </p:sp>
      <p:sp>
        <p:nvSpPr>
          <p:cNvPr id="343" name="Text Placeholder 342"/>
          <p:cNvSpPr>
            <a:spLocks noGrp="1"/>
          </p:cNvSpPr>
          <p:nvPr>
            <p:ph type="body" sz="quarter" idx="29"/>
          </p:nvPr>
        </p:nvSpPr>
        <p:spPr/>
        <p:txBody>
          <a:bodyPr/>
          <a:lstStyle/>
          <a:p>
            <a:endParaRPr lang="en-US"/>
          </a:p>
        </p:txBody>
      </p:sp>
      <p:sp>
        <p:nvSpPr>
          <p:cNvPr id="344" name="Text Placeholder 343"/>
          <p:cNvSpPr>
            <a:spLocks noGrp="1"/>
          </p:cNvSpPr>
          <p:nvPr>
            <p:ph type="body" sz="quarter" idx="30"/>
          </p:nvPr>
        </p:nvSpPr>
        <p:spPr/>
        <p:txBody>
          <a:bodyPr/>
          <a:lstStyle/>
          <a:p>
            <a:endParaRPr lang="en-US"/>
          </a:p>
        </p:txBody>
      </p:sp>
      <p:sp>
        <p:nvSpPr>
          <p:cNvPr id="346" name="Text Placeholder 345"/>
          <p:cNvSpPr>
            <a:spLocks noGrp="1"/>
          </p:cNvSpPr>
          <p:nvPr>
            <p:ph type="body" sz="quarter" idx="96"/>
          </p:nvPr>
        </p:nvSpPr>
        <p:spPr/>
        <p:txBody>
          <a:bodyPr/>
          <a:lstStyle/>
          <a:p>
            <a:endParaRPr lang="en-US"/>
          </a:p>
        </p:txBody>
      </p:sp>
      <p:sp>
        <p:nvSpPr>
          <p:cNvPr id="383" name="Text Placeholder 382"/>
          <p:cNvSpPr>
            <a:spLocks noGrp="1"/>
          </p:cNvSpPr>
          <p:nvPr>
            <p:ph type="body" sz="quarter" idx="150"/>
          </p:nvPr>
        </p:nvSpPr>
        <p:spPr/>
        <p:txBody>
          <a:bodyPr/>
          <a:lstStyle/>
          <a:p>
            <a:endParaRPr lang="en-US"/>
          </a:p>
        </p:txBody>
      </p:sp>
      <p:sp>
        <p:nvSpPr>
          <p:cNvPr id="384" name="Text Placeholder 383"/>
          <p:cNvSpPr>
            <a:spLocks noGrp="1"/>
          </p:cNvSpPr>
          <p:nvPr>
            <p:ph type="body" sz="quarter" idx="151"/>
          </p:nvPr>
        </p:nvSpPr>
        <p:spPr/>
        <p:txBody>
          <a:bodyPr>
            <a:normAutofit/>
          </a:bodyPr>
          <a:lstStyle/>
          <a:p>
            <a:endParaRPr lang="en-US"/>
          </a:p>
        </p:txBody>
      </p:sp>
      <p:sp>
        <p:nvSpPr>
          <p:cNvPr id="385" name="Text Placeholder 384"/>
          <p:cNvSpPr>
            <a:spLocks noGrp="1"/>
          </p:cNvSpPr>
          <p:nvPr>
            <p:ph type="body" sz="quarter" idx="153"/>
          </p:nvPr>
        </p:nvSpPr>
        <p:spPr/>
        <p:txBody>
          <a:bodyPr/>
          <a:lstStyle/>
          <a:p>
            <a:endParaRPr lang="en-US"/>
          </a:p>
        </p:txBody>
      </p:sp>
    </p:spTree>
    <p:extLst>
      <p:ext uri="{BB962C8B-B14F-4D97-AF65-F5344CB8AC3E}">
        <p14:creationId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60</TotalTime>
  <Words>1</Words>
  <Application>Microsoft Office PowerPoint</Application>
  <PresentationFormat>Niestandardowy</PresentationFormat>
  <Paragraphs>1</Paragraphs>
  <Slides>1</Slides>
  <Notes>1</Notes>
  <HiddenSlides>0</HiddenSlides>
  <MMClips>0</MMClips>
  <ScaleCrop>false</ScaleCrop>
  <HeadingPairs>
    <vt:vector size="6" baseType="variant">
      <vt:variant>
        <vt:lpstr>Motyw</vt:lpstr>
      </vt:variant>
      <vt:variant>
        <vt:i4>2</vt:i4>
      </vt:variant>
      <vt:variant>
        <vt:lpstr>Osadzone serwery OLE</vt:lpstr>
      </vt:variant>
      <vt:variant>
        <vt:i4>1</vt:i4>
      </vt:variant>
      <vt:variant>
        <vt:lpstr>Tytuły slajdów</vt:lpstr>
      </vt:variant>
      <vt:variant>
        <vt:i4>1</vt:i4>
      </vt:variant>
    </vt:vector>
  </HeadingPairs>
  <TitlesOfParts>
    <vt:vector size="4" baseType="lpstr">
      <vt:lpstr>PosterPresentations.com-100CMx140CM</vt:lpstr>
      <vt:lpstr>Classic - Wide Center</vt:lpstr>
      <vt:lpstr>Image</vt:lpstr>
      <vt:lpstr>Prezentacja programu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Bogdan</cp:lastModifiedBy>
  <cp:revision>21</cp:revision>
  <dcterms:created xsi:type="dcterms:W3CDTF">2012-02-10T00:21:22Z</dcterms:created>
  <dcterms:modified xsi:type="dcterms:W3CDTF">2014-02-25T07:54:50Z</dcterms:modified>
</cp:coreProperties>
</file>